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v" ContentType="video/x-ms-wmv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62" r:id="rId5"/>
    <p:sldId id="260" r:id="rId6"/>
    <p:sldId id="276" r:id="rId7"/>
  </p:sldIdLst>
  <p:sldSz cx="9906000" cy="6858000" type="A4"/>
  <p:notesSz cx="6786563" cy="99234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1" clrIdx="0">
    <p:extLst>
      <p:ext uri="{19B8F6BF-5375-455C-9EA6-DF929625EA0E}">
        <p15:presenceInfo xmlns:p15="http://schemas.microsoft.com/office/powerpoint/2012/main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8A107856-5554-42FB-B03E-39F5DBC370BA}" styleName="보통 스타일 4 - 강조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175" autoAdjust="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1176" y="114"/>
      </p:cViewPr>
      <p:guideLst>
        <p:guide orient="horz" pos="2183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r>
              <a:rPr lang="ko-KR" sz="2400" b="1">
                <a:latin typeface="궁서" panose="02030600000101010101" pitchFamily="18" charset="-127"/>
                <a:ea typeface="궁서" panose="02030600000101010101" pitchFamily="18" charset="-127"/>
              </a:rPr>
              <a:t>그룹별 리더십 평가 점수</a:t>
            </a:r>
            <a:r>
              <a:rPr lang="en-US" sz="2400" b="1">
                <a:latin typeface="궁서" panose="02030600000101010101" pitchFamily="18" charset="-127"/>
                <a:ea typeface="궁서" panose="02030600000101010101" pitchFamily="18" charset="-127"/>
              </a:rPr>
              <a:t>(5</a:t>
            </a:r>
            <a:r>
              <a:rPr lang="ko-KR" sz="2400" b="1">
                <a:latin typeface="궁서" panose="02030600000101010101" pitchFamily="18" charset="-127"/>
                <a:ea typeface="궁서" panose="02030600000101010101" pitchFamily="18" charset="-127"/>
              </a:rPr>
              <a:t>점 척도</a:t>
            </a:r>
            <a:r>
              <a:rPr lang="en-US" sz="2400" b="1">
                <a:latin typeface="궁서" panose="02030600000101010101" pitchFamily="18" charset="-127"/>
                <a:ea typeface="궁서" panose="02030600000101010101" pitchFamily="18" charset="-127"/>
              </a:rPr>
              <a:t>)</a:t>
            </a:r>
            <a:endParaRPr lang="ko-KR" sz="2400" b="1">
              <a:latin typeface="궁서" panose="02030600000101010101" pitchFamily="18" charset="-127"/>
              <a:ea typeface="궁서" panose="02030600000101010101" pitchFamily="18" charset="-127"/>
            </a:endParaRPr>
          </a:p>
        </c:rich>
      </c:tx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dir="10800000" algn="r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궁서" panose="02030600000101010101" pitchFamily="18" charset="-127"/>
              <a:ea typeface="궁서" panose="02030600000101010101" pitchFamily="18" charset="-127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조직내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708-4800-AAF7-571D96BFDA8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돋움" panose="020B0600000101010101" pitchFamily="50" charset="-127"/>
                    <a:ea typeface="돋움" panose="020B0600000101010101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Sheet1!$B$1:$E$1</c:f>
              <c:strCache>
                <c:ptCount val="4"/>
                <c:pt idx="0">
                  <c:v>탁월형</c:v>
                </c:pt>
                <c:pt idx="1">
                  <c:v>배려화합형</c:v>
                </c:pt>
                <c:pt idx="2">
                  <c:v>실무지시형</c:v>
                </c:pt>
                <c:pt idx="3">
                  <c:v>보편무난형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4.0999999999999996</c:v>
                </c:pt>
                <c:pt idx="1">
                  <c:v>3.7</c:v>
                </c:pt>
                <c:pt idx="2">
                  <c:v>3.4</c:v>
                </c:pt>
                <c:pt idx="3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2612160"/>
        <c:axId val="232599680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조직외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diamond"/>
            <c:size val="12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Sheet1!$B$1:$E$1</c:f>
              <c:strCache>
                <c:ptCount val="4"/>
                <c:pt idx="0">
                  <c:v>탁월형</c:v>
                </c:pt>
                <c:pt idx="1">
                  <c:v>배려화합형</c:v>
                </c:pt>
                <c:pt idx="2">
                  <c:v>실무지시형</c:v>
                </c:pt>
                <c:pt idx="3">
                  <c:v>보편무난형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3.9</c:v>
                </c:pt>
                <c:pt idx="1">
                  <c:v>3.8</c:v>
                </c:pt>
                <c:pt idx="2">
                  <c:v>3.2</c:v>
                </c:pt>
                <c:pt idx="3">
                  <c:v>3.1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2603520"/>
        <c:axId val="284132080"/>
      </c:lineChart>
      <c:catAx>
        <c:axId val="232612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599680"/>
        <c:crosses val="autoZero"/>
        <c:auto val="1"/>
        <c:lblAlgn val="ctr"/>
        <c:lblOffset val="100"/>
        <c:noMultiLvlLbl val="0"/>
      </c:catAx>
      <c:valAx>
        <c:axId val="2325996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12160"/>
        <c:crosses val="autoZero"/>
        <c:crossBetween val="between"/>
      </c:valAx>
      <c:valAx>
        <c:axId val="284132080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03520"/>
        <c:crosses val="max"/>
        <c:crossBetween val="between"/>
        <c:majorUnit val="1"/>
      </c:valAx>
      <c:catAx>
        <c:axId val="2326035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84132080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돋움" panose="020B0600000101010101" pitchFamily="50" charset="-127"/>
          <a:ea typeface="돋움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D26590-F56A-4D9D-9F9C-2B0189AA55B6}" type="doc">
      <dgm:prSet loTypeId="urn:microsoft.com/office/officeart/2008/layout/VerticalCurvedList" loCatId="list" qsTypeId="urn:microsoft.com/office/officeart/2005/8/quickstyle/3d5" qsCatId="3D" csTypeId="urn:microsoft.com/office/officeart/2005/8/colors/colorful1" csCatId="colorful" phldr="1"/>
      <dgm:spPr/>
      <dgm:t>
        <a:bodyPr/>
        <a:lstStyle/>
        <a:p>
          <a:pPr latinLnBrk="1"/>
          <a:endParaRPr lang="ko-KR" altLang="en-US"/>
        </a:p>
      </dgm:t>
    </dgm:pt>
    <dgm:pt modelId="{2951D79C-205E-4CD9-A7C0-73472CE8DA4E}">
      <dgm:prSet phldrT="[텍스트]" custT="1"/>
      <dgm:spPr/>
      <dgm:t>
        <a:bodyPr/>
        <a:lstStyle/>
        <a:p>
          <a:pPr latinLnBrk="1"/>
          <a:r>
            <a:rPr lang="ko-KR" altLang="en-US" sz="180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설득력</a:t>
          </a:r>
          <a:endParaRPr lang="ko-KR" altLang="en-US" sz="1800" dirty="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63F46BC0-2DE4-41C7-A32E-EA670184F3C0}" type="parTrans" cxnId="{D2BB19F4-8257-46A7-B5A7-AE91E9B39FB0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B69718C6-1DB1-473E-89DA-A0AB2D7980B2}" type="sibTrans" cxnId="{D2BB19F4-8257-46A7-B5A7-AE91E9B39FB0}">
      <dgm:prSet custT="1"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33F94BAE-9B92-4E4E-86B6-2AB86622A9CF}">
      <dgm:prSet phldrT="[텍스트]" custT="1"/>
      <dgm:spPr/>
      <dgm:t>
        <a:bodyPr/>
        <a:lstStyle/>
        <a:p>
          <a:pPr latinLnBrk="1"/>
          <a:r>
            <a:rPr lang="ko-KR" altLang="en-US" sz="180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분석력</a:t>
          </a:r>
          <a:endParaRPr lang="ko-KR" altLang="en-US" sz="1800" dirty="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F975D5F1-7468-4BC9-BF9A-2A93847D0F15}" type="parTrans" cxnId="{A7B3C0CB-A5EC-4F87-8BEC-C114ED845669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562D2F3D-4D7D-4DF7-ADFD-8FDFDA98954B}" type="sibTrans" cxnId="{A7B3C0CB-A5EC-4F87-8BEC-C114ED845669}">
      <dgm:prSet custT="1"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3B70A4FE-4F66-4297-9099-BFEE5789ED8A}">
      <dgm:prSet phldrT="[텍스트]" custT="1"/>
      <dgm:spPr/>
      <dgm:t>
        <a:bodyPr/>
        <a:lstStyle/>
        <a:p>
          <a:pPr latinLnBrk="1"/>
          <a:r>
            <a:rPr lang="ko-KR" altLang="en-US" sz="180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구성력</a:t>
          </a:r>
          <a:endParaRPr lang="ko-KR" altLang="en-US" sz="1800" dirty="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9A352B0A-7D61-4C5F-BE5E-F6846E92B861}" type="parTrans" cxnId="{9B6A556C-A543-4656-9938-F594D8DFC849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DA06D63F-5165-4324-B4B8-CFD2328FFA42}" type="sibTrans" cxnId="{9B6A556C-A543-4656-9938-F594D8DFC849}">
      <dgm:prSet custT="1"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5A10E65E-95C0-4255-9696-59C651F8BA8C}" type="pres">
      <dgm:prSet presAssocID="{5CD26590-F56A-4D9D-9F9C-2B0189AA55B6}" presName="Name0" presStyleCnt="0">
        <dgm:presLayoutVars>
          <dgm:chMax val="7"/>
          <dgm:chPref val="7"/>
          <dgm:dir/>
        </dgm:presLayoutVars>
      </dgm:prSet>
      <dgm:spPr/>
    </dgm:pt>
    <dgm:pt modelId="{6D6DF0E1-6802-4357-9335-CF90B468D991}" type="pres">
      <dgm:prSet presAssocID="{5CD26590-F56A-4D9D-9F9C-2B0189AA55B6}" presName="Name1" presStyleCnt="0"/>
      <dgm:spPr/>
    </dgm:pt>
    <dgm:pt modelId="{791CBBB7-7768-4279-8668-3DF5A800A241}" type="pres">
      <dgm:prSet presAssocID="{5CD26590-F56A-4D9D-9F9C-2B0189AA55B6}" presName="cycle" presStyleCnt="0"/>
      <dgm:spPr/>
    </dgm:pt>
    <dgm:pt modelId="{215104EE-AB77-48FF-9DEC-EB307B069336}" type="pres">
      <dgm:prSet presAssocID="{5CD26590-F56A-4D9D-9F9C-2B0189AA55B6}" presName="srcNode" presStyleLbl="node1" presStyleIdx="0" presStyleCnt="3"/>
      <dgm:spPr/>
    </dgm:pt>
    <dgm:pt modelId="{871E9B22-97F4-4AF4-AFD8-775DD36A2B6D}" type="pres">
      <dgm:prSet presAssocID="{5CD26590-F56A-4D9D-9F9C-2B0189AA55B6}" presName="conn" presStyleLbl="parChTrans1D2" presStyleIdx="0" presStyleCnt="1"/>
      <dgm:spPr/>
    </dgm:pt>
    <dgm:pt modelId="{572C0E5E-30BA-455C-8013-7D757BEA2150}" type="pres">
      <dgm:prSet presAssocID="{5CD26590-F56A-4D9D-9F9C-2B0189AA55B6}" presName="extraNode" presStyleLbl="node1" presStyleIdx="0" presStyleCnt="3"/>
      <dgm:spPr/>
    </dgm:pt>
    <dgm:pt modelId="{F8963302-7928-46CA-990F-DF5A3D094EB6}" type="pres">
      <dgm:prSet presAssocID="{5CD26590-F56A-4D9D-9F9C-2B0189AA55B6}" presName="dstNode" presStyleLbl="node1" presStyleIdx="0" presStyleCnt="3"/>
      <dgm:spPr/>
    </dgm:pt>
    <dgm:pt modelId="{2A49A223-A9DF-4ED3-9B52-D42E53982267}" type="pres">
      <dgm:prSet presAssocID="{2951D79C-205E-4CD9-A7C0-73472CE8DA4E}" presName="text_1" presStyleLbl="node1" presStyleIdx="0" presStyleCnt="3">
        <dgm:presLayoutVars>
          <dgm:bulletEnabled val="1"/>
        </dgm:presLayoutVars>
      </dgm:prSet>
      <dgm:spPr/>
    </dgm:pt>
    <dgm:pt modelId="{EC61BC5D-8107-42A1-B851-F22C2DBE7568}" type="pres">
      <dgm:prSet presAssocID="{2951D79C-205E-4CD9-A7C0-73472CE8DA4E}" presName="accent_1" presStyleCnt="0"/>
      <dgm:spPr/>
    </dgm:pt>
    <dgm:pt modelId="{6AEEA31F-FC8A-48F9-A255-6CC2FCCE9A96}" type="pres">
      <dgm:prSet presAssocID="{2951D79C-205E-4CD9-A7C0-73472CE8DA4E}" presName="accentRepeatNode" presStyleLbl="solidFgAcc1" presStyleIdx="0" presStyleCnt="3"/>
      <dgm:spPr/>
    </dgm:pt>
    <dgm:pt modelId="{26102372-A6CA-414E-B111-F4DEDEB68251}" type="pres">
      <dgm:prSet presAssocID="{33F94BAE-9B92-4E4E-86B6-2AB86622A9CF}" presName="text_2" presStyleLbl="node1" presStyleIdx="1" presStyleCnt="3">
        <dgm:presLayoutVars>
          <dgm:bulletEnabled val="1"/>
        </dgm:presLayoutVars>
      </dgm:prSet>
      <dgm:spPr/>
    </dgm:pt>
    <dgm:pt modelId="{45618620-9242-4469-B32E-8A687C093070}" type="pres">
      <dgm:prSet presAssocID="{33F94BAE-9B92-4E4E-86B6-2AB86622A9CF}" presName="accent_2" presStyleCnt="0"/>
      <dgm:spPr/>
    </dgm:pt>
    <dgm:pt modelId="{936872CD-01B1-4735-9B7E-EB7657971F56}" type="pres">
      <dgm:prSet presAssocID="{33F94BAE-9B92-4E4E-86B6-2AB86622A9CF}" presName="accentRepeatNode" presStyleLbl="solidFgAcc1" presStyleIdx="1" presStyleCnt="3"/>
      <dgm:spPr/>
    </dgm:pt>
    <dgm:pt modelId="{2A561B78-5818-4CBF-9038-5E85F0440E34}" type="pres">
      <dgm:prSet presAssocID="{3B70A4FE-4F66-4297-9099-BFEE5789ED8A}" presName="text_3" presStyleLbl="node1" presStyleIdx="2" presStyleCnt="3">
        <dgm:presLayoutVars>
          <dgm:bulletEnabled val="1"/>
        </dgm:presLayoutVars>
      </dgm:prSet>
      <dgm:spPr/>
    </dgm:pt>
    <dgm:pt modelId="{74792632-3AA6-4AFC-B392-A91CEFFE3638}" type="pres">
      <dgm:prSet presAssocID="{3B70A4FE-4F66-4297-9099-BFEE5789ED8A}" presName="accent_3" presStyleCnt="0"/>
      <dgm:spPr/>
    </dgm:pt>
    <dgm:pt modelId="{2F7A7AE7-FBC5-4AF4-A070-D80366D9E33A}" type="pres">
      <dgm:prSet presAssocID="{3B70A4FE-4F66-4297-9099-BFEE5789ED8A}" presName="accentRepeatNode" presStyleLbl="solidFgAcc1" presStyleIdx="2" presStyleCnt="3"/>
      <dgm:spPr/>
    </dgm:pt>
  </dgm:ptLst>
  <dgm:cxnLst>
    <dgm:cxn modelId="{6E95C429-4DFD-4D24-A5F5-4086F0A85689}" type="presOf" srcId="{2951D79C-205E-4CD9-A7C0-73472CE8DA4E}" destId="{2A49A223-A9DF-4ED3-9B52-D42E53982267}" srcOrd="0" destOrd="0" presId="urn:microsoft.com/office/officeart/2008/layout/VerticalCurvedList"/>
    <dgm:cxn modelId="{9B6A556C-A543-4656-9938-F594D8DFC849}" srcId="{5CD26590-F56A-4D9D-9F9C-2B0189AA55B6}" destId="{3B70A4FE-4F66-4297-9099-BFEE5789ED8A}" srcOrd="2" destOrd="0" parTransId="{9A352B0A-7D61-4C5F-BE5E-F6846E92B861}" sibTransId="{DA06D63F-5165-4324-B4B8-CFD2328FFA42}"/>
    <dgm:cxn modelId="{EC238E54-162B-465E-9F91-49C51C738DFF}" type="presOf" srcId="{33F94BAE-9B92-4E4E-86B6-2AB86622A9CF}" destId="{26102372-A6CA-414E-B111-F4DEDEB68251}" srcOrd="0" destOrd="0" presId="urn:microsoft.com/office/officeart/2008/layout/VerticalCurvedList"/>
    <dgm:cxn modelId="{ABCE607B-B213-4319-AAC9-36329F3C7E68}" type="presOf" srcId="{5CD26590-F56A-4D9D-9F9C-2B0189AA55B6}" destId="{5A10E65E-95C0-4255-9696-59C651F8BA8C}" srcOrd="0" destOrd="0" presId="urn:microsoft.com/office/officeart/2008/layout/VerticalCurvedList"/>
    <dgm:cxn modelId="{D16AF37F-9443-49DA-9080-B8882FA28601}" type="presOf" srcId="{3B70A4FE-4F66-4297-9099-BFEE5789ED8A}" destId="{2A561B78-5818-4CBF-9038-5E85F0440E34}" srcOrd="0" destOrd="0" presId="urn:microsoft.com/office/officeart/2008/layout/VerticalCurvedList"/>
    <dgm:cxn modelId="{8BA469B8-322B-42E9-BF2C-45891CB3A250}" type="presOf" srcId="{B69718C6-1DB1-473E-89DA-A0AB2D7980B2}" destId="{871E9B22-97F4-4AF4-AFD8-775DD36A2B6D}" srcOrd="0" destOrd="0" presId="urn:microsoft.com/office/officeart/2008/layout/VerticalCurvedList"/>
    <dgm:cxn modelId="{A7B3C0CB-A5EC-4F87-8BEC-C114ED845669}" srcId="{5CD26590-F56A-4D9D-9F9C-2B0189AA55B6}" destId="{33F94BAE-9B92-4E4E-86B6-2AB86622A9CF}" srcOrd="1" destOrd="0" parTransId="{F975D5F1-7468-4BC9-BF9A-2A93847D0F15}" sibTransId="{562D2F3D-4D7D-4DF7-ADFD-8FDFDA98954B}"/>
    <dgm:cxn modelId="{D2BB19F4-8257-46A7-B5A7-AE91E9B39FB0}" srcId="{5CD26590-F56A-4D9D-9F9C-2B0189AA55B6}" destId="{2951D79C-205E-4CD9-A7C0-73472CE8DA4E}" srcOrd="0" destOrd="0" parTransId="{63F46BC0-2DE4-41C7-A32E-EA670184F3C0}" sibTransId="{B69718C6-1DB1-473E-89DA-A0AB2D7980B2}"/>
    <dgm:cxn modelId="{F15FE5B7-98BC-4D80-AC61-438A26124BE4}" type="presParOf" srcId="{5A10E65E-95C0-4255-9696-59C651F8BA8C}" destId="{6D6DF0E1-6802-4357-9335-CF90B468D991}" srcOrd="0" destOrd="0" presId="urn:microsoft.com/office/officeart/2008/layout/VerticalCurvedList"/>
    <dgm:cxn modelId="{82168891-48CF-45F9-83FE-7D6BF4F8C30A}" type="presParOf" srcId="{6D6DF0E1-6802-4357-9335-CF90B468D991}" destId="{791CBBB7-7768-4279-8668-3DF5A800A241}" srcOrd="0" destOrd="0" presId="urn:microsoft.com/office/officeart/2008/layout/VerticalCurvedList"/>
    <dgm:cxn modelId="{E21913AF-44B4-4FC0-AEDE-528BEA81D542}" type="presParOf" srcId="{791CBBB7-7768-4279-8668-3DF5A800A241}" destId="{215104EE-AB77-48FF-9DEC-EB307B069336}" srcOrd="0" destOrd="0" presId="urn:microsoft.com/office/officeart/2008/layout/VerticalCurvedList"/>
    <dgm:cxn modelId="{690E5566-F573-4230-A8BC-8FE38D03C463}" type="presParOf" srcId="{791CBBB7-7768-4279-8668-3DF5A800A241}" destId="{871E9B22-97F4-4AF4-AFD8-775DD36A2B6D}" srcOrd="1" destOrd="0" presId="urn:microsoft.com/office/officeart/2008/layout/VerticalCurvedList"/>
    <dgm:cxn modelId="{DC07AD1C-7BF8-4F2B-A1C6-DEA5182DA018}" type="presParOf" srcId="{791CBBB7-7768-4279-8668-3DF5A800A241}" destId="{572C0E5E-30BA-455C-8013-7D757BEA2150}" srcOrd="2" destOrd="0" presId="urn:microsoft.com/office/officeart/2008/layout/VerticalCurvedList"/>
    <dgm:cxn modelId="{1A9776E3-1940-40DD-9FE2-523F6BFA4176}" type="presParOf" srcId="{791CBBB7-7768-4279-8668-3DF5A800A241}" destId="{F8963302-7928-46CA-990F-DF5A3D094EB6}" srcOrd="3" destOrd="0" presId="urn:microsoft.com/office/officeart/2008/layout/VerticalCurvedList"/>
    <dgm:cxn modelId="{6C8CDB8A-595C-43E0-BE90-83E674A50DB4}" type="presParOf" srcId="{6D6DF0E1-6802-4357-9335-CF90B468D991}" destId="{2A49A223-A9DF-4ED3-9B52-D42E53982267}" srcOrd="1" destOrd="0" presId="urn:microsoft.com/office/officeart/2008/layout/VerticalCurvedList"/>
    <dgm:cxn modelId="{6B747429-BBC3-40F7-8692-47CFDE188BD9}" type="presParOf" srcId="{6D6DF0E1-6802-4357-9335-CF90B468D991}" destId="{EC61BC5D-8107-42A1-B851-F22C2DBE7568}" srcOrd="2" destOrd="0" presId="urn:microsoft.com/office/officeart/2008/layout/VerticalCurvedList"/>
    <dgm:cxn modelId="{2B7CC920-7B57-4745-91BB-0BE929B11E6D}" type="presParOf" srcId="{EC61BC5D-8107-42A1-B851-F22C2DBE7568}" destId="{6AEEA31F-FC8A-48F9-A255-6CC2FCCE9A96}" srcOrd="0" destOrd="0" presId="urn:microsoft.com/office/officeart/2008/layout/VerticalCurvedList"/>
    <dgm:cxn modelId="{1A0F34DA-42BA-4E34-9CD0-357D214E152C}" type="presParOf" srcId="{6D6DF0E1-6802-4357-9335-CF90B468D991}" destId="{26102372-A6CA-414E-B111-F4DEDEB68251}" srcOrd="3" destOrd="0" presId="urn:microsoft.com/office/officeart/2008/layout/VerticalCurvedList"/>
    <dgm:cxn modelId="{5A313C12-E509-4C40-A676-73FA8B3E1FD1}" type="presParOf" srcId="{6D6DF0E1-6802-4357-9335-CF90B468D991}" destId="{45618620-9242-4469-B32E-8A687C093070}" srcOrd="4" destOrd="0" presId="urn:microsoft.com/office/officeart/2008/layout/VerticalCurvedList"/>
    <dgm:cxn modelId="{C2F43AFB-536C-40B9-98B6-B664481A0975}" type="presParOf" srcId="{45618620-9242-4469-B32E-8A687C093070}" destId="{936872CD-01B1-4735-9B7E-EB7657971F56}" srcOrd="0" destOrd="0" presId="urn:microsoft.com/office/officeart/2008/layout/VerticalCurvedList"/>
    <dgm:cxn modelId="{7C8EC8FC-878D-4CC0-BEA5-B3A8776D8916}" type="presParOf" srcId="{6D6DF0E1-6802-4357-9335-CF90B468D991}" destId="{2A561B78-5818-4CBF-9038-5E85F0440E34}" srcOrd="5" destOrd="0" presId="urn:microsoft.com/office/officeart/2008/layout/VerticalCurvedList"/>
    <dgm:cxn modelId="{1D970595-1FF1-466E-A45B-D128E3C0DE53}" type="presParOf" srcId="{6D6DF0E1-6802-4357-9335-CF90B468D991}" destId="{74792632-3AA6-4AFC-B392-A91CEFFE3638}" srcOrd="6" destOrd="0" presId="urn:microsoft.com/office/officeart/2008/layout/VerticalCurvedList"/>
    <dgm:cxn modelId="{E9600642-384F-41AE-9236-E13738A6D8A2}" type="presParOf" srcId="{74792632-3AA6-4AFC-B392-A91CEFFE3638}" destId="{2F7A7AE7-FBC5-4AF4-A070-D80366D9E33A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4BEC11C-1B3B-464D-B7E3-8E3AF0E4095C}" type="doc">
      <dgm:prSet loTypeId="urn:microsoft.com/office/officeart/2005/8/layout/vList6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676F70D3-A883-4DD5-A60E-6E9AEAABCE87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자질</a:t>
          </a:r>
        </a:p>
      </dgm:t>
    </dgm:pt>
    <dgm:pt modelId="{C5B24542-4EA6-4860-86C1-7B2259B8CB23}" type="parTrans" cxnId="{DDCA2B11-284A-46D1-A2A7-5F89710E5293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3677A531-52DD-483B-9C8F-6E0F43A03B95}" type="sibTrans" cxnId="{DDCA2B11-284A-46D1-A2A7-5F89710E5293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CDB7D8ED-C9A9-46A0-9D52-F164A468172F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조직관리</a:t>
          </a:r>
        </a:p>
      </dgm:t>
    </dgm:pt>
    <dgm:pt modelId="{011C7CDB-E8E1-4A00-9EA4-6BC34DFD05B3}" type="parTrans" cxnId="{A461883C-01F1-43E1-9345-51BB2E56742E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C1FC67A9-7FBD-4FD8-BA61-57A6D26FA29E}" type="sibTrans" cxnId="{A461883C-01F1-43E1-9345-51BB2E56742E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3B970AD7-C910-4623-8E85-0815B97CB53C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정보활용</a:t>
          </a:r>
        </a:p>
      </dgm:t>
    </dgm:pt>
    <dgm:pt modelId="{92B3EC86-CC07-4478-9B2B-52AA47D14353}" type="parTrans" cxnId="{9D74EC9A-AB98-4D83-A34C-E7069561BD5D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E364E68C-34FC-4C7A-9478-4F3BEFF074A4}" type="sibTrans" cxnId="{9D74EC9A-AB98-4D83-A34C-E7069561BD5D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7289EA65-18D4-4084-B265-2ACAA08E76DF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문제해결</a:t>
          </a:r>
        </a:p>
      </dgm:t>
    </dgm:pt>
    <dgm:pt modelId="{5F186B32-DE44-46A6-B6F6-6DB7F62C8E3E}" type="parTrans" cxnId="{7914A763-7987-4625-A7A2-310E107E7950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306C939F-3217-440E-BAC4-E9E7A046D264}" type="sibTrans" cxnId="{7914A763-7987-4625-A7A2-310E107E7950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B0EBE3CA-509B-4117-BE60-C3AF09C88948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동기부여</a:t>
          </a:r>
        </a:p>
      </dgm:t>
    </dgm:pt>
    <dgm:pt modelId="{33850ADB-6728-4E50-9045-8764C9A76BA6}" type="parTrans" cxnId="{E5CCB9DC-CDC1-478B-B75B-A6BC3C5BD024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94BAB9D7-EF13-46AC-B2BF-1AEEF5E92CD8}" type="sibTrans" cxnId="{E5CCB9DC-CDC1-478B-B75B-A6BC3C5BD024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64B68B76-BD15-4719-A0FD-7C9F39372BBA}" type="pres">
      <dgm:prSet presAssocID="{C4BEC11C-1B3B-464D-B7E3-8E3AF0E4095C}" presName="Name0" presStyleCnt="0">
        <dgm:presLayoutVars>
          <dgm:dir/>
          <dgm:animLvl val="lvl"/>
          <dgm:resizeHandles/>
        </dgm:presLayoutVars>
      </dgm:prSet>
      <dgm:spPr/>
    </dgm:pt>
    <dgm:pt modelId="{B86D0604-25B9-4935-83E6-61CB92A70FDD}" type="pres">
      <dgm:prSet presAssocID="{676F70D3-A883-4DD5-A60E-6E9AEAABCE87}" presName="linNode" presStyleCnt="0"/>
      <dgm:spPr/>
    </dgm:pt>
    <dgm:pt modelId="{1D048AA3-644B-4768-B41C-62BF9E590003}" type="pres">
      <dgm:prSet presAssocID="{676F70D3-A883-4DD5-A60E-6E9AEAABCE87}" presName="parentShp" presStyleLbl="node1" presStyleIdx="0" presStyleCnt="1">
        <dgm:presLayoutVars>
          <dgm:bulletEnabled val="1"/>
        </dgm:presLayoutVars>
      </dgm:prSet>
      <dgm:spPr/>
    </dgm:pt>
    <dgm:pt modelId="{D3A4DE92-FC19-4E4B-86AF-4107E5ED6263}" type="pres">
      <dgm:prSet presAssocID="{676F70D3-A883-4DD5-A60E-6E9AEAABCE87}" presName="childShp" presStyleLbl="bgAccFollowNode1" presStyleIdx="0" presStyleCnt="1">
        <dgm:presLayoutVars>
          <dgm:bulletEnabled val="1"/>
        </dgm:presLayoutVars>
      </dgm:prSet>
      <dgm:spPr/>
    </dgm:pt>
  </dgm:ptLst>
  <dgm:cxnLst>
    <dgm:cxn modelId="{5CA9650B-BA1D-42FB-9581-0C2BBBE7AB5D}" type="presOf" srcId="{3B970AD7-C910-4623-8E85-0815B97CB53C}" destId="{D3A4DE92-FC19-4E4B-86AF-4107E5ED6263}" srcOrd="0" destOrd="2" presId="urn:microsoft.com/office/officeart/2005/8/layout/vList6"/>
    <dgm:cxn modelId="{DDCA2B11-284A-46D1-A2A7-5F89710E5293}" srcId="{C4BEC11C-1B3B-464D-B7E3-8E3AF0E4095C}" destId="{676F70D3-A883-4DD5-A60E-6E9AEAABCE87}" srcOrd="0" destOrd="0" parTransId="{C5B24542-4EA6-4860-86C1-7B2259B8CB23}" sibTransId="{3677A531-52DD-483B-9C8F-6E0F43A03B95}"/>
    <dgm:cxn modelId="{A461883C-01F1-43E1-9345-51BB2E56742E}" srcId="{676F70D3-A883-4DD5-A60E-6E9AEAABCE87}" destId="{CDB7D8ED-C9A9-46A0-9D52-F164A468172F}" srcOrd="0" destOrd="0" parTransId="{011C7CDB-E8E1-4A00-9EA4-6BC34DFD05B3}" sibTransId="{C1FC67A9-7FBD-4FD8-BA61-57A6D26FA29E}"/>
    <dgm:cxn modelId="{7914A763-7987-4625-A7A2-310E107E7950}" srcId="{676F70D3-A883-4DD5-A60E-6E9AEAABCE87}" destId="{7289EA65-18D4-4084-B265-2ACAA08E76DF}" srcOrd="3" destOrd="0" parTransId="{5F186B32-DE44-46A6-B6F6-6DB7F62C8E3E}" sibTransId="{306C939F-3217-440E-BAC4-E9E7A046D264}"/>
    <dgm:cxn modelId="{24498A90-DDC1-463C-92A2-C69D28645323}" type="presOf" srcId="{B0EBE3CA-509B-4117-BE60-C3AF09C88948}" destId="{D3A4DE92-FC19-4E4B-86AF-4107E5ED6263}" srcOrd="0" destOrd="1" presId="urn:microsoft.com/office/officeart/2005/8/layout/vList6"/>
    <dgm:cxn modelId="{9D74EC9A-AB98-4D83-A34C-E7069561BD5D}" srcId="{676F70D3-A883-4DD5-A60E-6E9AEAABCE87}" destId="{3B970AD7-C910-4623-8E85-0815B97CB53C}" srcOrd="2" destOrd="0" parTransId="{92B3EC86-CC07-4478-9B2B-52AA47D14353}" sibTransId="{E364E68C-34FC-4C7A-9478-4F3BEFF074A4}"/>
    <dgm:cxn modelId="{16EA35B0-9818-4E22-A55F-C18F940DB33A}" type="presOf" srcId="{7289EA65-18D4-4084-B265-2ACAA08E76DF}" destId="{D3A4DE92-FC19-4E4B-86AF-4107E5ED6263}" srcOrd="0" destOrd="3" presId="urn:microsoft.com/office/officeart/2005/8/layout/vList6"/>
    <dgm:cxn modelId="{E9C9A7C3-9354-435D-9090-CFA9DF4EDF07}" type="presOf" srcId="{CDB7D8ED-C9A9-46A0-9D52-F164A468172F}" destId="{D3A4DE92-FC19-4E4B-86AF-4107E5ED6263}" srcOrd="0" destOrd="0" presId="urn:microsoft.com/office/officeart/2005/8/layout/vList6"/>
    <dgm:cxn modelId="{A70B94C6-0896-4AA6-9950-3588D910F1B2}" type="presOf" srcId="{676F70D3-A883-4DD5-A60E-6E9AEAABCE87}" destId="{1D048AA3-644B-4768-B41C-62BF9E590003}" srcOrd="0" destOrd="0" presId="urn:microsoft.com/office/officeart/2005/8/layout/vList6"/>
    <dgm:cxn modelId="{E5CCB9DC-CDC1-478B-B75B-A6BC3C5BD024}" srcId="{676F70D3-A883-4DD5-A60E-6E9AEAABCE87}" destId="{B0EBE3CA-509B-4117-BE60-C3AF09C88948}" srcOrd="1" destOrd="0" parTransId="{33850ADB-6728-4E50-9045-8764C9A76BA6}" sibTransId="{94BAB9D7-EF13-46AC-B2BF-1AEEF5E92CD8}"/>
    <dgm:cxn modelId="{1D625EEF-16B0-4C50-9F7F-0243C8184041}" type="presOf" srcId="{C4BEC11C-1B3B-464D-B7E3-8E3AF0E4095C}" destId="{64B68B76-BD15-4719-A0FD-7C9F39372BBA}" srcOrd="0" destOrd="0" presId="urn:microsoft.com/office/officeart/2005/8/layout/vList6"/>
    <dgm:cxn modelId="{E1ED2151-F6DC-405D-AF1D-B2F62DF1BA7A}" type="presParOf" srcId="{64B68B76-BD15-4719-A0FD-7C9F39372BBA}" destId="{B86D0604-25B9-4935-83E6-61CB92A70FDD}" srcOrd="0" destOrd="0" presId="urn:microsoft.com/office/officeart/2005/8/layout/vList6"/>
    <dgm:cxn modelId="{B768BCBF-0167-4948-AAC5-6ECDEDDEB4E7}" type="presParOf" srcId="{B86D0604-25B9-4935-83E6-61CB92A70FDD}" destId="{1D048AA3-644B-4768-B41C-62BF9E590003}" srcOrd="0" destOrd="0" presId="urn:microsoft.com/office/officeart/2005/8/layout/vList6"/>
    <dgm:cxn modelId="{CEC9ECD8-C7E2-4DB2-B4AD-B2E08277AE36}" type="presParOf" srcId="{B86D0604-25B9-4935-83E6-61CB92A70FDD}" destId="{D3A4DE92-FC19-4E4B-86AF-4107E5ED6263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1E9B22-97F4-4AF4-AFD8-775DD36A2B6D}">
      <dsp:nvSpPr>
        <dsp:cNvPr id="0" name=""/>
        <dsp:cNvSpPr/>
      </dsp:nvSpPr>
      <dsp:spPr>
        <a:xfrm>
          <a:off x="-1943447" y="-301402"/>
          <a:ext cx="2323751" cy="2323751"/>
        </a:xfrm>
        <a:prstGeom prst="blockArc">
          <a:avLst>
            <a:gd name="adj1" fmla="val 18900000"/>
            <a:gd name="adj2" fmla="val 2700000"/>
            <a:gd name="adj3" fmla="val 930"/>
          </a:avLst>
        </a:pr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49A223-A9DF-4ED3-9B52-D42E53982267}">
      <dsp:nvSpPr>
        <dsp:cNvPr id="0" name=""/>
        <dsp:cNvSpPr/>
      </dsp:nvSpPr>
      <dsp:spPr>
        <a:xfrm>
          <a:off x="244435" y="172094"/>
          <a:ext cx="1865491" cy="34418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3200" tIns="45720" rIns="45720" bIns="4572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설득력</a:t>
          </a:r>
          <a:endParaRPr lang="ko-KR" altLang="en-US" sz="1800" kern="1200" dirty="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244435" y="172094"/>
        <a:ext cx="1865491" cy="344189"/>
      </dsp:txXfrm>
    </dsp:sp>
    <dsp:sp modelId="{6AEEA31F-FC8A-48F9-A255-6CC2FCCE9A96}">
      <dsp:nvSpPr>
        <dsp:cNvPr id="0" name=""/>
        <dsp:cNvSpPr/>
      </dsp:nvSpPr>
      <dsp:spPr>
        <a:xfrm>
          <a:off x="29317" y="129070"/>
          <a:ext cx="430236" cy="43023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57150" extrusionH="12700" prstMaterial="flat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6102372-A6CA-414E-B111-F4DEDEB68251}">
      <dsp:nvSpPr>
        <dsp:cNvPr id="0" name=""/>
        <dsp:cNvSpPr/>
      </dsp:nvSpPr>
      <dsp:spPr>
        <a:xfrm>
          <a:off x="369548" y="688378"/>
          <a:ext cx="1740378" cy="34418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3200" tIns="45720" rIns="45720" bIns="4572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분석력</a:t>
          </a:r>
          <a:endParaRPr lang="ko-KR" altLang="en-US" sz="1800" kern="1200" dirty="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369548" y="688378"/>
        <a:ext cx="1740378" cy="344189"/>
      </dsp:txXfrm>
    </dsp:sp>
    <dsp:sp modelId="{936872CD-01B1-4735-9B7E-EB7657971F56}">
      <dsp:nvSpPr>
        <dsp:cNvPr id="0" name=""/>
        <dsp:cNvSpPr/>
      </dsp:nvSpPr>
      <dsp:spPr>
        <a:xfrm>
          <a:off x="154430" y="645354"/>
          <a:ext cx="430236" cy="43023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57150" extrusionH="12700" prstMaterial="flat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A561B78-5818-4CBF-9038-5E85F0440E34}">
      <dsp:nvSpPr>
        <dsp:cNvPr id="0" name=""/>
        <dsp:cNvSpPr/>
      </dsp:nvSpPr>
      <dsp:spPr>
        <a:xfrm>
          <a:off x="244435" y="1204662"/>
          <a:ext cx="1865491" cy="34418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3200" tIns="45720" rIns="45720" bIns="4572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구성력</a:t>
          </a:r>
          <a:endParaRPr lang="ko-KR" altLang="en-US" sz="1800" kern="1200" dirty="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244435" y="1204662"/>
        <a:ext cx="1865491" cy="344189"/>
      </dsp:txXfrm>
    </dsp:sp>
    <dsp:sp modelId="{2F7A7AE7-FBC5-4AF4-A070-D80366D9E33A}">
      <dsp:nvSpPr>
        <dsp:cNvPr id="0" name=""/>
        <dsp:cNvSpPr/>
      </dsp:nvSpPr>
      <dsp:spPr>
        <a:xfrm>
          <a:off x="29317" y="1161638"/>
          <a:ext cx="430236" cy="43023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57150" extrusionH="12700" prstMaterial="flat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A4DE92-FC19-4E4B-86AF-4107E5ED6263}">
      <dsp:nvSpPr>
        <dsp:cNvPr id="0" name=""/>
        <dsp:cNvSpPr/>
      </dsp:nvSpPr>
      <dsp:spPr>
        <a:xfrm>
          <a:off x="1541955" y="787"/>
          <a:ext cx="2312932" cy="1610538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조직관리</a:t>
          </a:r>
        </a:p>
        <a:p>
          <a:pPr marL="171450" lvl="1" indent="-171450" algn="l" defTabSz="8001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동기부여</a:t>
          </a:r>
        </a:p>
        <a:p>
          <a:pPr marL="171450" lvl="1" indent="-171450" algn="l" defTabSz="8001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정보활용</a:t>
          </a:r>
        </a:p>
        <a:p>
          <a:pPr marL="171450" lvl="1" indent="-171450" algn="l" defTabSz="8001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문제해결</a:t>
          </a:r>
        </a:p>
      </dsp:txBody>
      <dsp:txXfrm>
        <a:off x="1541955" y="202104"/>
        <a:ext cx="1708980" cy="1207904"/>
      </dsp:txXfrm>
    </dsp:sp>
    <dsp:sp modelId="{1D048AA3-644B-4768-B41C-62BF9E590003}">
      <dsp:nvSpPr>
        <dsp:cNvPr id="0" name=""/>
        <dsp:cNvSpPr/>
      </dsp:nvSpPr>
      <dsp:spPr>
        <a:xfrm>
          <a:off x="0" y="787"/>
          <a:ext cx="1541955" cy="16105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자질</a:t>
          </a:r>
        </a:p>
      </dsp:txBody>
      <dsp:txXfrm>
        <a:off x="75272" y="76059"/>
        <a:ext cx="1391411" cy="14599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0844" cy="49789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4149" y="0"/>
            <a:ext cx="2940844" cy="49789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1A836-5903-4B5F-A3E3-7DF268CEE402}" type="datetimeFigureOut">
              <a:rPr lang="ko-KR" altLang="en-US" smtClean="0"/>
              <a:t>2025-07-14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74725" y="1239838"/>
            <a:ext cx="4837113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8657" y="4775666"/>
            <a:ext cx="5429250" cy="39073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5568"/>
            <a:ext cx="2940844" cy="4978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4149" y="9425568"/>
            <a:ext cx="2940844" cy="4978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6EACD-65A0-446B-9C59-DA263DA3566D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23047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8C72-5831-47B0-9DE4-7055291F8DAD}" type="datetime1">
              <a:rPr lang="ko-KR" altLang="en-US" smtClean="0"/>
              <a:t>2025-07-14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2809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F0516-3FED-4EAF-B3BB-AD3A4F5610B4}" type="datetime1">
              <a:rPr lang="ko-KR" altLang="en-US" smtClean="0"/>
              <a:t>2025-07-14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93009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8F79-A23E-4707-8772-9ECD61421F5C}" type="datetime1">
              <a:rPr lang="ko-KR" altLang="en-US" smtClean="0"/>
              <a:t>2025-07-14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3837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188C-AEF5-41BA-8BE7-7F8ECDFB9E23}" type="datetime1">
              <a:rPr lang="ko-KR" altLang="en-US" smtClean="0"/>
              <a:t>2025-07-14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ysClr val="windowText" lastClr="000000"/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78826A9A-0DBE-0ACF-6568-7C9CB550F00C}"/>
              </a:ext>
            </a:extLst>
          </p:cNvPr>
          <p:cNvSpPr/>
          <p:nvPr userDrawn="1"/>
        </p:nvSpPr>
        <p:spPr>
          <a:xfrm>
            <a:off x="0" y="559655"/>
            <a:ext cx="9906000" cy="54451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배지 7">
            <a:extLst>
              <a:ext uri="{FF2B5EF4-FFF2-40B4-BE49-F238E27FC236}">
                <a16:creationId xmlns:a16="http://schemas.microsoft.com/office/drawing/2014/main" id="{D1D77CFF-0BA7-3DB1-B40E-051882735054}"/>
              </a:ext>
            </a:extLst>
          </p:cNvPr>
          <p:cNvSpPr/>
          <p:nvPr userDrawn="1"/>
        </p:nvSpPr>
        <p:spPr>
          <a:xfrm>
            <a:off x="681037" y="0"/>
            <a:ext cx="8543925" cy="1106424"/>
          </a:xfrm>
          <a:prstGeom prst="plaqu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7" y="18255"/>
            <a:ext cx="8543925" cy="1085913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AA41ABED-30AF-4779-9BF3-5B6981C9954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367" y="6220186"/>
            <a:ext cx="1469096" cy="544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727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2250B-E19F-4AD1-A4A4-73E4A8648F81}" type="datetime1">
              <a:rPr lang="ko-KR" altLang="en-US" smtClean="0"/>
              <a:t>2025-07-14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43266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7AB8-4F8C-4926-A5BB-2C5E39402820}" type="datetime1">
              <a:rPr lang="ko-KR" altLang="en-US" smtClean="0"/>
              <a:t>2025-07-14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14791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AEEDB-E755-4516-902E-0E25DD270D2E}" type="datetime1">
              <a:rPr lang="ko-KR" altLang="en-US" smtClean="0"/>
              <a:t>2025-07-14</a:t>
            </a:fld>
            <a:endParaRPr lang="ko-KR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40750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8081-4A06-4CEA-97E5-E6F24F2F4F9A}" type="datetime1">
              <a:rPr lang="ko-KR" altLang="en-US" smtClean="0"/>
              <a:t>2025-07-14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3436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E2B65-D37D-446A-8B9A-42C33D21C6AF}" type="datetime1">
              <a:rPr lang="ko-KR" altLang="en-US" smtClean="0"/>
              <a:t>2025-07-14</a:t>
            </a:fld>
            <a:endParaRPr lang="ko-KR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6219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2AB71-5A72-4654-B713-0DA1346CBB5B}" type="datetime1">
              <a:rPr lang="ko-KR" altLang="en-US" smtClean="0"/>
              <a:t>2025-07-14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92811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dirty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3049-CDA3-4553-B447-179E5E1806D0}" type="datetime1">
              <a:rPr lang="ko-KR" altLang="en-US" smtClean="0"/>
              <a:t>2025-07-14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17336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97A36-0F3C-4717-B914-DA0EF682EA43}" type="datetime1">
              <a:rPr lang="ko-KR" altLang="en-US" smtClean="0"/>
              <a:t>2025-07-14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8804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순서도: 다른 페이지 연결선 3">
            <a:extLst>
              <a:ext uri="{FF2B5EF4-FFF2-40B4-BE49-F238E27FC236}">
                <a16:creationId xmlns:a16="http://schemas.microsoft.com/office/drawing/2014/main" id="{C0F427AA-D30F-388D-9523-FDA0749BB0D1}"/>
              </a:ext>
            </a:extLst>
          </p:cNvPr>
          <p:cNvSpPr/>
          <p:nvPr/>
        </p:nvSpPr>
        <p:spPr>
          <a:xfrm>
            <a:off x="1" y="0"/>
            <a:ext cx="4953000" cy="6858000"/>
          </a:xfrm>
          <a:prstGeom prst="flowChartOffpageConnector">
            <a:avLst/>
          </a:prstGeom>
          <a:blipFill dpi="0" rotWithShape="1">
            <a:blip r:embed="rId2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5B2620-2064-35D7-54E7-1493F598424E}"/>
              </a:ext>
            </a:extLst>
          </p:cNvPr>
          <p:cNvSpPr txBox="1"/>
          <p:nvPr/>
        </p:nvSpPr>
        <p:spPr>
          <a:xfrm>
            <a:off x="1453109" y="2456872"/>
            <a:ext cx="7111999" cy="1237672"/>
          </a:xfrm>
          <a:prstGeom prst="rect">
            <a:avLst/>
          </a:prstGeom>
          <a:noFill/>
        </p:spPr>
        <p:txBody>
          <a:bodyPr wrap="square" rtlCol="0">
            <a:prstTxWarp prst="textWave1">
              <a:avLst/>
            </a:prstTxWarp>
            <a:spAutoFit/>
          </a:bodyPr>
          <a:lstStyle/>
          <a:p>
            <a:r>
              <a:rPr lang="en-US" altLang="ko-KR" b="1" dirty="0">
                <a:effectLst>
                  <a:reflection blurRad="6350" stA="55000" endA="50" endPos="85000" dir="5400000" sy="-100000" algn="bl" rotWithShape="0"/>
                </a:effectLst>
                <a:latin typeface="굴림" panose="020B0600000101010101" pitchFamily="50" charset="-127"/>
                <a:ea typeface="굴림" panose="020B0600000101010101" pitchFamily="50" charset="-127"/>
              </a:rPr>
              <a:t>Leadership</a:t>
            </a:r>
            <a:endParaRPr lang="ko-KR" altLang="en-US" b="1" dirty="0">
              <a:effectLst>
                <a:reflection blurRad="6350" stA="55000" endA="50" endPos="85000" dir="5400000" sy="-100000" algn="bl" rotWithShape="0"/>
              </a:effectLst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417F7C11-A442-471C-BCCE-A1648B66389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0831" y="116613"/>
            <a:ext cx="2200523" cy="821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405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5A09708-829D-3478-73EF-54DB9FE8A00F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1FEAE55-1655-B40C-89EC-7F69220FC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02512" y="6337136"/>
            <a:ext cx="2228850" cy="365125"/>
          </a:xfrm>
        </p:spPr>
        <p:txBody>
          <a:bodyPr/>
          <a:lstStyle/>
          <a:p>
            <a:fld id="{B391C14E-ADBB-4C2F-9626-3E6F69969DC2}" type="slidenum">
              <a:rPr lang="ko-KR" altLang="en-US" smtClean="0"/>
              <a:t>2</a:t>
            </a:fld>
            <a:endParaRPr lang="ko-KR" altLang="en-US" dirty="0"/>
          </a:p>
        </p:txBody>
      </p:sp>
      <p:sp>
        <p:nvSpPr>
          <p:cNvPr id="5" name="L 도형 4">
            <a:extLst>
              <a:ext uri="{FF2B5EF4-FFF2-40B4-BE49-F238E27FC236}">
                <a16:creationId xmlns:a16="http://schemas.microsoft.com/office/drawing/2014/main" id="{DC25254D-2A2A-475B-2C48-1E7E0EAD0503}"/>
              </a:ext>
            </a:extLst>
          </p:cNvPr>
          <p:cNvSpPr/>
          <p:nvPr/>
        </p:nvSpPr>
        <p:spPr>
          <a:xfrm flipH="1">
            <a:off x="1359726" y="2025850"/>
            <a:ext cx="4961826" cy="388810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" name="직각 삼각형 5">
            <a:extLst>
              <a:ext uri="{FF2B5EF4-FFF2-40B4-BE49-F238E27FC236}">
                <a16:creationId xmlns:a16="http://schemas.microsoft.com/office/drawing/2014/main" id="{CFAF51C2-D1D4-0B2D-4E18-056B1548353B}"/>
              </a:ext>
            </a:extLst>
          </p:cNvPr>
          <p:cNvSpPr/>
          <p:nvPr/>
        </p:nvSpPr>
        <p:spPr>
          <a:xfrm>
            <a:off x="1116473" y="1527969"/>
            <a:ext cx="1717963" cy="88669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A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7" name="L 도형 6">
            <a:extLst>
              <a:ext uri="{FF2B5EF4-FFF2-40B4-BE49-F238E27FC236}">
                <a16:creationId xmlns:a16="http://schemas.microsoft.com/office/drawing/2014/main" id="{1FE1D00B-9711-6C3E-CB1C-DD04BE6F9989}"/>
              </a:ext>
            </a:extLst>
          </p:cNvPr>
          <p:cNvSpPr/>
          <p:nvPr/>
        </p:nvSpPr>
        <p:spPr>
          <a:xfrm flipH="1">
            <a:off x="1359726" y="3245048"/>
            <a:ext cx="4961826" cy="388810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8" name="직각 삼각형 7">
            <a:extLst>
              <a:ext uri="{FF2B5EF4-FFF2-40B4-BE49-F238E27FC236}">
                <a16:creationId xmlns:a16="http://schemas.microsoft.com/office/drawing/2014/main" id="{8BAB1C8F-9CCB-A28A-57D3-798D64491AA1}"/>
              </a:ext>
            </a:extLst>
          </p:cNvPr>
          <p:cNvSpPr/>
          <p:nvPr/>
        </p:nvSpPr>
        <p:spPr>
          <a:xfrm>
            <a:off x="1116473" y="2747167"/>
            <a:ext cx="1717963" cy="88669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B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9" name="L 도형 8">
            <a:extLst>
              <a:ext uri="{FF2B5EF4-FFF2-40B4-BE49-F238E27FC236}">
                <a16:creationId xmlns:a16="http://schemas.microsoft.com/office/drawing/2014/main" id="{51C73BC7-992B-1809-F475-3114A07B0DE9}"/>
              </a:ext>
            </a:extLst>
          </p:cNvPr>
          <p:cNvSpPr/>
          <p:nvPr/>
        </p:nvSpPr>
        <p:spPr>
          <a:xfrm flipH="1">
            <a:off x="1359726" y="4463663"/>
            <a:ext cx="4961826" cy="388810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0" name="직각 삼각형 9">
            <a:extLst>
              <a:ext uri="{FF2B5EF4-FFF2-40B4-BE49-F238E27FC236}">
                <a16:creationId xmlns:a16="http://schemas.microsoft.com/office/drawing/2014/main" id="{BA92389F-9D77-50B9-E45F-8BF5FAAC72A9}"/>
              </a:ext>
            </a:extLst>
          </p:cNvPr>
          <p:cNvSpPr/>
          <p:nvPr/>
        </p:nvSpPr>
        <p:spPr>
          <a:xfrm>
            <a:off x="1116473" y="3965782"/>
            <a:ext cx="1717963" cy="88669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C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1" name="L 도형 10">
            <a:extLst>
              <a:ext uri="{FF2B5EF4-FFF2-40B4-BE49-F238E27FC236}">
                <a16:creationId xmlns:a16="http://schemas.microsoft.com/office/drawing/2014/main" id="{13EB4D46-62CA-450D-C613-31E3B56DA885}"/>
              </a:ext>
            </a:extLst>
          </p:cNvPr>
          <p:cNvSpPr/>
          <p:nvPr/>
        </p:nvSpPr>
        <p:spPr>
          <a:xfrm flipH="1">
            <a:off x="1359726" y="5677371"/>
            <a:ext cx="4961826" cy="388810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2" name="직각 삼각형 11">
            <a:extLst>
              <a:ext uri="{FF2B5EF4-FFF2-40B4-BE49-F238E27FC236}">
                <a16:creationId xmlns:a16="http://schemas.microsoft.com/office/drawing/2014/main" id="{BBC2AEA2-6AAC-320D-C41F-5195994F916F}"/>
              </a:ext>
            </a:extLst>
          </p:cNvPr>
          <p:cNvSpPr/>
          <p:nvPr/>
        </p:nvSpPr>
        <p:spPr>
          <a:xfrm>
            <a:off x="1116473" y="5179490"/>
            <a:ext cx="1717963" cy="88669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D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07E565-B194-55DA-736D-BF425178C657}"/>
              </a:ext>
            </a:extLst>
          </p:cNvPr>
          <p:cNvSpPr txBox="1"/>
          <p:nvPr/>
        </p:nvSpPr>
        <p:spPr>
          <a:xfrm>
            <a:off x="2950391" y="1741672"/>
            <a:ext cx="18261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리더십 정의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5B09A5-BB51-97A3-B648-D2196249C3B2}"/>
              </a:ext>
            </a:extLst>
          </p:cNvPr>
          <p:cNvSpPr txBox="1"/>
          <p:nvPr/>
        </p:nvSpPr>
        <p:spPr>
          <a:xfrm>
            <a:off x="2950391" y="2965066"/>
            <a:ext cx="18261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리더십 유형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2C2F9D-2C44-1A64-4EDC-D8D9022321F5}"/>
              </a:ext>
            </a:extLst>
          </p:cNvPr>
          <p:cNvSpPr txBox="1"/>
          <p:nvPr/>
        </p:nvSpPr>
        <p:spPr>
          <a:xfrm>
            <a:off x="2950391" y="4165792"/>
            <a:ext cx="18261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  <a:hlinkClick r:id="rId2" action="ppaction://hlinksldjump"/>
              </a:rPr>
              <a:t>리더십 평가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57E2FF-F346-CE47-7E23-E7B4194FF9AE}"/>
              </a:ext>
            </a:extLst>
          </p:cNvPr>
          <p:cNvSpPr txBox="1"/>
          <p:nvPr/>
        </p:nvSpPr>
        <p:spPr>
          <a:xfrm>
            <a:off x="2950391" y="5383994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리더의 능력 및 조직</a:t>
            </a:r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945BC444-1511-4170-9B19-60BB519173D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049" r="54211" b="18"/>
          <a:stretch/>
        </p:blipFill>
        <p:spPr>
          <a:xfrm>
            <a:off x="7479783" y="4585784"/>
            <a:ext cx="1758939" cy="1544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33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8B6CFEC-3E57-99FA-AA41-F5A01CE54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A. </a:t>
            </a:r>
            <a:r>
              <a:rPr lang="ko-KR" altLang="en-US" dirty="0"/>
              <a:t>리더십 정의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B149B15-472C-5861-6849-6327F010EE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822" y="1420881"/>
            <a:ext cx="9080146" cy="2238375"/>
          </a:xfrm>
        </p:spPr>
        <p:txBody>
          <a:bodyPr>
            <a:noAutofit/>
          </a:bodyPr>
          <a:lstStyle/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ko-KR" sz="2400" b="1" dirty="0">
                <a:latin typeface="돋움" panose="020B0600000101010101" pitchFamily="50" charset="-127"/>
                <a:ea typeface="돋움" panose="020B0600000101010101" pitchFamily="50" charset="-127"/>
              </a:rPr>
              <a:t>Leadership</a:t>
            </a:r>
          </a:p>
          <a:p>
            <a:pPr lvl="1" indent="-327025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2000" b="0" i="0" dirty="0"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Leadership is the ability to present visions and lead members in a certain direction to generate results</a:t>
            </a:r>
          </a:p>
          <a:p>
            <a:pPr lvl="1" indent="-327025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2000" dirty="0">
                <a:latin typeface="돋움" panose="020B0600000101010101" pitchFamily="50" charset="-127"/>
                <a:ea typeface="돋움" panose="020B0600000101010101" pitchFamily="50" charset="-127"/>
              </a:rPr>
              <a:t>L</a:t>
            </a:r>
            <a:r>
              <a:rPr lang="en-US" altLang="ko-KR" sz="2000" b="0" i="0" dirty="0"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eader adapt well to environmental changes and motivate members</a:t>
            </a:r>
            <a:endParaRPr lang="ko-KR" altLang="en-US" sz="20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D63B84-0899-6BFE-5C83-238BBC692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3</a:t>
            </a:fld>
            <a:endParaRPr lang="ko-KR" altLang="en-US" dirty="0"/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615DB4C9-BFAB-7EBA-9244-28FDB8C19890}"/>
              </a:ext>
            </a:extLst>
          </p:cNvPr>
          <p:cNvSpPr txBox="1">
            <a:spLocks/>
          </p:cNvSpPr>
          <p:nvPr/>
        </p:nvSpPr>
        <p:spPr>
          <a:xfrm>
            <a:off x="370111" y="3810589"/>
            <a:ext cx="7145847" cy="22383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ko-KR" altLang="en-US" sz="2400" b="1" dirty="0">
                <a:latin typeface="돋움" panose="020B0600000101010101" pitchFamily="50" charset="-127"/>
                <a:ea typeface="돋움" panose="020B0600000101010101" pitchFamily="50" charset="-127"/>
              </a:rPr>
              <a:t>리더십 정의</a:t>
            </a:r>
            <a:endParaRPr lang="en-US" altLang="ko-KR" sz="2400" b="1" dirty="0"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marL="715963" lvl="1" indent="-357188" fontAlgn="base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b="0" i="0" dirty="0"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리더십은 구성들에게 비전을 제시하고</a:t>
            </a:r>
            <a:r>
              <a:rPr lang="en-US" altLang="ko-KR" sz="2000" b="0" i="0" dirty="0"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,</a:t>
            </a:r>
            <a:r>
              <a:rPr lang="ko-KR" altLang="en-US" sz="2000" b="0" i="0" dirty="0"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 그들을 일정한 방향으로 이끌어 성과를 창출하게 하는 능력으로 리더는 변화에 대한 적응력을 높이며</a:t>
            </a:r>
            <a:r>
              <a:rPr lang="en-US" altLang="ko-KR" sz="2000" b="0" i="0" dirty="0"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r>
              <a:rPr lang="ko-KR" altLang="en-US" sz="2000" b="0" i="0" dirty="0"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동기를 부여함</a:t>
            </a:r>
            <a:endParaRPr lang="en-US" altLang="ko-KR" sz="20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pic>
        <p:nvPicPr>
          <p:cNvPr id="6" name="동영상">
            <a:hlinkClick r:id="" action="ppaction://media"/>
            <a:extLst>
              <a:ext uri="{FF2B5EF4-FFF2-40B4-BE49-F238E27FC236}">
                <a16:creationId xmlns:a16="http://schemas.microsoft.com/office/drawing/2014/main" id="{AA71D4BF-A0D1-ED5E-5C9C-F6997878329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515959" y="4511927"/>
            <a:ext cx="1787380" cy="137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44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사각형: 둥근 위쪽 모서리 11">
            <a:extLst>
              <a:ext uri="{FF2B5EF4-FFF2-40B4-BE49-F238E27FC236}">
                <a16:creationId xmlns:a16="http://schemas.microsoft.com/office/drawing/2014/main" id="{9A85E24D-FFDE-02B6-0A1A-509049CA026A}"/>
              </a:ext>
            </a:extLst>
          </p:cNvPr>
          <p:cNvSpPr/>
          <p:nvPr/>
        </p:nvSpPr>
        <p:spPr>
          <a:xfrm flipH="1">
            <a:off x="6031604" y="1754071"/>
            <a:ext cx="3243600" cy="770400"/>
          </a:xfrm>
          <a:prstGeom prst="round2Same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" name="순서도: 수행의 시작/종료 5">
            <a:extLst>
              <a:ext uri="{FF2B5EF4-FFF2-40B4-BE49-F238E27FC236}">
                <a16:creationId xmlns:a16="http://schemas.microsoft.com/office/drawing/2014/main" id="{166EE601-2246-7167-DCE2-9D5015902333}"/>
              </a:ext>
            </a:extLst>
          </p:cNvPr>
          <p:cNvSpPr/>
          <p:nvPr/>
        </p:nvSpPr>
        <p:spPr>
          <a:xfrm>
            <a:off x="531941" y="2523618"/>
            <a:ext cx="1118390" cy="874800"/>
          </a:xfrm>
          <a:prstGeom prst="flowChartTerminator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목표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중심</a:t>
            </a:r>
          </a:p>
        </p:txBody>
      </p:sp>
      <p:sp>
        <p:nvSpPr>
          <p:cNvPr id="7" name="순서도: 수행의 시작/종료 6">
            <a:extLst>
              <a:ext uri="{FF2B5EF4-FFF2-40B4-BE49-F238E27FC236}">
                <a16:creationId xmlns:a16="http://schemas.microsoft.com/office/drawing/2014/main" id="{58BCB60F-9E12-5B78-52FC-3FD724834027}"/>
              </a:ext>
            </a:extLst>
          </p:cNvPr>
          <p:cNvSpPr/>
          <p:nvPr/>
        </p:nvSpPr>
        <p:spPr>
          <a:xfrm>
            <a:off x="531428" y="3391838"/>
            <a:ext cx="1118390" cy="2434531"/>
          </a:xfrm>
          <a:prstGeom prst="flowChartTerminator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직무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중심</a:t>
            </a:r>
          </a:p>
        </p:txBody>
      </p:sp>
      <p:sp>
        <p:nvSpPr>
          <p:cNvPr id="9" name="사각형: 둥근 위쪽 모서리 8">
            <a:extLst>
              <a:ext uri="{FF2B5EF4-FFF2-40B4-BE49-F238E27FC236}">
                <a16:creationId xmlns:a16="http://schemas.microsoft.com/office/drawing/2014/main" id="{A663AF94-7F68-4AA8-8417-5F7D33FA7D6F}"/>
              </a:ext>
            </a:extLst>
          </p:cNvPr>
          <p:cNvSpPr/>
          <p:nvPr/>
        </p:nvSpPr>
        <p:spPr>
          <a:xfrm flipH="1">
            <a:off x="1649613" y="1754071"/>
            <a:ext cx="2026800" cy="770400"/>
          </a:xfrm>
          <a:prstGeom prst="round2Same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0" name="타원 9">
            <a:extLst>
              <a:ext uri="{FF2B5EF4-FFF2-40B4-BE49-F238E27FC236}">
                <a16:creationId xmlns:a16="http://schemas.microsoft.com/office/drawing/2014/main" id="{EFC4D75C-26F8-F756-665D-01C1805E2BF8}"/>
              </a:ext>
            </a:extLst>
          </p:cNvPr>
          <p:cNvSpPr/>
          <p:nvPr/>
        </p:nvSpPr>
        <p:spPr>
          <a:xfrm>
            <a:off x="1649613" y="1754071"/>
            <a:ext cx="2026800" cy="77040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유형</a:t>
            </a:r>
          </a:p>
        </p:txBody>
      </p:sp>
      <p:sp>
        <p:nvSpPr>
          <p:cNvPr id="11" name="사각형: 둥근 위쪽 모서리 10">
            <a:extLst>
              <a:ext uri="{FF2B5EF4-FFF2-40B4-BE49-F238E27FC236}">
                <a16:creationId xmlns:a16="http://schemas.microsoft.com/office/drawing/2014/main" id="{585E4FAD-79CF-2030-AFFA-6BA7BB9FFA5F}"/>
              </a:ext>
            </a:extLst>
          </p:cNvPr>
          <p:cNvSpPr/>
          <p:nvPr/>
        </p:nvSpPr>
        <p:spPr>
          <a:xfrm flipH="1">
            <a:off x="3670816" y="1754071"/>
            <a:ext cx="2368800" cy="770400"/>
          </a:xfrm>
          <a:prstGeom prst="round2Same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3" name="타원 12">
            <a:extLst>
              <a:ext uri="{FF2B5EF4-FFF2-40B4-BE49-F238E27FC236}">
                <a16:creationId xmlns:a16="http://schemas.microsoft.com/office/drawing/2014/main" id="{436BD869-B344-859E-AEC4-8A857CA27DE7}"/>
              </a:ext>
            </a:extLst>
          </p:cNvPr>
          <p:cNvSpPr/>
          <p:nvPr/>
        </p:nvSpPr>
        <p:spPr>
          <a:xfrm>
            <a:off x="3670816" y="1754071"/>
            <a:ext cx="2368800" cy="77040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핵심 키워드</a:t>
            </a:r>
          </a:p>
        </p:txBody>
      </p:sp>
      <p:sp>
        <p:nvSpPr>
          <p:cNvPr id="14" name="타원 13">
            <a:extLst>
              <a:ext uri="{FF2B5EF4-FFF2-40B4-BE49-F238E27FC236}">
                <a16:creationId xmlns:a16="http://schemas.microsoft.com/office/drawing/2014/main" id="{427F0615-2137-181F-AC22-56501B20CEDD}"/>
              </a:ext>
            </a:extLst>
          </p:cNvPr>
          <p:cNvSpPr/>
          <p:nvPr/>
        </p:nvSpPr>
        <p:spPr>
          <a:xfrm>
            <a:off x="6031604" y="1754071"/>
            <a:ext cx="3243600" cy="77040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구체적 내용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5C547CE-9FBE-21FA-A1EE-2B5D47C70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B. </a:t>
            </a:r>
            <a:r>
              <a:rPr lang="ko-KR" altLang="en-US" dirty="0"/>
              <a:t>리더십 유형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00692DB-F183-5CBB-4028-87C9ABCDE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4</a:t>
            </a:fld>
            <a:endParaRPr lang="ko-KR" altLang="en-US" dirty="0"/>
          </a:p>
        </p:txBody>
      </p:sp>
      <p:graphicFrame>
        <p:nvGraphicFramePr>
          <p:cNvPr id="5" name="표 5">
            <a:extLst>
              <a:ext uri="{FF2B5EF4-FFF2-40B4-BE49-F238E27FC236}">
                <a16:creationId xmlns:a16="http://schemas.microsoft.com/office/drawing/2014/main" id="{36112E93-4EF5-0754-8D8B-8A4A12D2ACE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8949989"/>
              </p:ext>
            </p:extLst>
          </p:nvPr>
        </p:nvGraphicFramePr>
        <p:xfrm>
          <a:off x="1649614" y="2523621"/>
          <a:ext cx="7636308" cy="3302748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025403">
                  <a:extLst>
                    <a:ext uri="{9D8B030D-6E8A-4147-A177-3AD203B41FA5}">
                      <a16:colId xmlns:a16="http://schemas.microsoft.com/office/drawing/2014/main" val="3405079074"/>
                    </a:ext>
                  </a:extLst>
                </a:gridCol>
                <a:gridCol w="2368732">
                  <a:extLst>
                    <a:ext uri="{9D8B030D-6E8A-4147-A177-3AD203B41FA5}">
                      <a16:colId xmlns:a16="http://schemas.microsoft.com/office/drawing/2014/main" val="3337649278"/>
                    </a:ext>
                  </a:extLst>
                </a:gridCol>
                <a:gridCol w="3242173">
                  <a:extLst>
                    <a:ext uri="{9D8B030D-6E8A-4147-A177-3AD203B41FA5}">
                      <a16:colId xmlns:a16="http://schemas.microsoft.com/office/drawing/2014/main" val="1742915524"/>
                    </a:ext>
                  </a:extLst>
                </a:gridCol>
              </a:tblGrid>
              <a:tr h="875625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변혁적 리더십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혁신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카리스마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u="none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구성원의 정서와</a:t>
                      </a:r>
                      <a:r>
                        <a:rPr lang="en-US" altLang="ko-KR" sz="1800" u="none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</a:t>
                      </a:r>
                      <a:r>
                        <a:rPr lang="ko-KR" altLang="en-US" sz="1800" u="none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가치관 </a:t>
                      </a:r>
                      <a:endParaRPr lang="en-US" altLang="ko-KR" sz="1800" u="none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u="none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등을 통해 변화를 유도함</a:t>
                      </a:r>
                      <a:endParaRPr lang="en-US" altLang="ko-KR" sz="1800" u="none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0716863"/>
                  </a:ext>
                </a:extLst>
              </a:tr>
              <a:tr h="839304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서번트 리더십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배려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희생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타인을 위한 봉사와 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헌신에 초점을 맞춤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19010420"/>
                  </a:ext>
                </a:extLst>
              </a:tr>
              <a:tr h="801189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감성 리더십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공감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신뢰구축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u="none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조직을 우선하는 마음가짐</a:t>
                      </a:r>
                      <a:r>
                        <a:rPr lang="en-US" altLang="ko-KR" sz="1800" u="none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</a:t>
                      </a:r>
                      <a:endParaRPr lang="ko-KR" altLang="en-US" sz="1800" u="none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u="none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규범적이고 상식적인 </a:t>
                      </a:r>
                      <a:endParaRPr lang="en-US" altLang="ko-KR" sz="1800" u="none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u="none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행동과 책임감을 실천함 </a:t>
                      </a:r>
                      <a:endParaRPr lang="en-US" altLang="ko-KR" sz="1800" u="none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4214828"/>
                  </a:ext>
                </a:extLst>
              </a:tr>
              <a:tr h="775542">
                <a:tc>
                  <a:txBody>
                    <a:bodyPr/>
                    <a:lstStyle/>
                    <a:p>
                      <a:pPr algn="ctr" latinLnBrk="0"/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윤리적 리더십</a:t>
                      </a:r>
                      <a:endParaRPr lang="ko-KR" altLang="en-US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신념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솔선수범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800" u="none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목표 달성을 위한 </a:t>
                      </a:r>
                      <a:endParaRPr lang="en-US" altLang="ko-KR" sz="1800" u="none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800" u="none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관계의 중요성 공유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283017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074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07C9B8D-A3FB-9756-FA33-5FA8FE4BB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C. </a:t>
            </a:r>
            <a:r>
              <a:rPr lang="ko-KR" altLang="en-US" dirty="0"/>
              <a:t>리더십 평가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EF45944-D6CC-D1C6-03A2-5686FCEC8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5</a:t>
            </a:fld>
            <a:endParaRPr lang="ko-KR" altLang="en-US" dirty="0"/>
          </a:p>
        </p:txBody>
      </p:sp>
      <p:graphicFrame>
        <p:nvGraphicFramePr>
          <p:cNvPr id="12" name="내용 개체 틀 11">
            <a:extLst>
              <a:ext uri="{FF2B5EF4-FFF2-40B4-BE49-F238E27FC236}">
                <a16:creationId xmlns:a16="http://schemas.microsoft.com/office/drawing/2014/main" id="{7D39E297-7A42-BC49-AADC-54A219ED11C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3783332"/>
              </p:ext>
            </p:extLst>
          </p:nvPr>
        </p:nvGraphicFramePr>
        <p:xfrm>
          <a:off x="681037" y="1554591"/>
          <a:ext cx="8543925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화살표: 왼쪽 12">
            <a:extLst>
              <a:ext uri="{FF2B5EF4-FFF2-40B4-BE49-F238E27FC236}">
                <a16:creationId xmlns:a16="http://schemas.microsoft.com/office/drawing/2014/main" id="{2960FB6A-DF75-F1A8-DE4A-7F126BDF61E5}"/>
              </a:ext>
            </a:extLst>
          </p:cNvPr>
          <p:cNvSpPr/>
          <p:nvPr/>
        </p:nvSpPr>
        <p:spPr>
          <a:xfrm>
            <a:off x="3564486" y="2209192"/>
            <a:ext cx="2717537" cy="461554"/>
          </a:xfrm>
          <a:prstGeom prst="leftArrow">
            <a:avLst>
              <a:gd name="adj1" fmla="val 75714"/>
              <a:gd name="adj2" fmla="val 50000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탁월형이 가장 높음</a:t>
            </a:r>
          </a:p>
        </p:txBody>
      </p:sp>
    </p:spTree>
    <p:extLst>
      <p:ext uri="{BB962C8B-B14F-4D97-AF65-F5344CB8AC3E}">
        <p14:creationId xmlns:p14="http://schemas.microsoft.com/office/powerpoint/2010/main" val="173179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D. </a:t>
            </a:r>
            <a:r>
              <a:rPr lang="ko-KR" altLang="en-US" dirty="0"/>
              <a:t>리더의 능력 및 조직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D79AA-B6B2-4D8E-B258-0ACAF236F3EF}" type="slidenum">
              <a:rPr lang="ko-KR" altLang="en-US" smtClean="0">
                <a:solidFill>
                  <a:schemeClr val="tx1"/>
                </a:solidFill>
              </a:rPr>
              <a:t>6</a:t>
            </a:fld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5" name="한쪽 모서리는 잘리고 다른 쪽 모서리는 둥근 사각형 4"/>
          <p:cNvSpPr/>
          <p:nvPr/>
        </p:nvSpPr>
        <p:spPr>
          <a:xfrm flipH="1" flipV="1">
            <a:off x="486136" y="1428736"/>
            <a:ext cx="4286280" cy="4429156"/>
          </a:xfrm>
          <a:prstGeom prst="round1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" name="양쪽 모서리가 둥근 사각형 5"/>
          <p:cNvSpPr/>
          <p:nvPr/>
        </p:nvSpPr>
        <p:spPr>
          <a:xfrm>
            <a:off x="5024438" y="1428736"/>
            <a:ext cx="4286280" cy="4429156"/>
          </a:xfrm>
          <a:prstGeom prst="round1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graphicFrame>
        <p:nvGraphicFramePr>
          <p:cNvPr id="28" name="다이어그램 27">
            <a:extLst>
              <a:ext uri="{FF2B5EF4-FFF2-40B4-BE49-F238E27FC236}">
                <a16:creationId xmlns:a16="http://schemas.microsoft.com/office/drawing/2014/main" id="{F4FC108A-63DA-4C3F-86E5-715187D0E12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9441551"/>
              </p:ext>
            </p:extLst>
          </p:nvPr>
        </p:nvGraphicFramePr>
        <p:xfrm>
          <a:off x="1198333" y="2336118"/>
          <a:ext cx="2128108" cy="17209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1" name="리본: 위로 기울어짐 30">
            <a:extLst>
              <a:ext uri="{FF2B5EF4-FFF2-40B4-BE49-F238E27FC236}">
                <a16:creationId xmlns:a16="http://schemas.microsoft.com/office/drawing/2014/main" id="{0BE25FB8-1A30-4502-9344-48D886926D59}"/>
              </a:ext>
            </a:extLst>
          </p:cNvPr>
          <p:cNvSpPr/>
          <p:nvPr/>
        </p:nvSpPr>
        <p:spPr>
          <a:xfrm>
            <a:off x="969966" y="1592640"/>
            <a:ext cx="3318620" cy="521431"/>
          </a:xfrm>
          <a:prstGeom prst="ribbon2">
            <a:avLst>
              <a:gd name="adj1" fmla="val 16667"/>
              <a:gd name="adj2" fmla="val 68233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리더의 능력 및 자질</a:t>
            </a:r>
          </a:p>
        </p:txBody>
      </p:sp>
      <p:graphicFrame>
        <p:nvGraphicFramePr>
          <p:cNvPr id="32" name="다이어그램 31">
            <a:extLst>
              <a:ext uri="{FF2B5EF4-FFF2-40B4-BE49-F238E27FC236}">
                <a16:creationId xmlns:a16="http://schemas.microsoft.com/office/drawing/2014/main" id="{44FE01BB-E13C-43A1-B860-3E72D8FCC6A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13948623"/>
              </p:ext>
            </p:extLst>
          </p:nvPr>
        </p:nvGraphicFramePr>
        <p:xfrm>
          <a:off x="701832" y="4057064"/>
          <a:ext cx="3854888" cy="16121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33" name="정육면체 32">
            <a:extLst>
              <a:ext uri="{FF2B5EF4-FFF2-40B4-BE49-F238E27FC236}">
                <a16:creationId xmlns:a16="http://schemas.microsoft.com/office/drawing/2014/main" id="{C9AE59F1-7E9A-49B7-AF87-3A4DC4E680F5}"/>
              </a:ext>
            </a:extLst>
          </p:cNvPr>
          <p:cNvSpPr/>
          <p:nvPr/>
        </p:nvSpPr>
        <p:spPr>
          <a:xfrm rot="958470">
            <a:off x="744148" y="2571422"/>
            <a:ext cx="417145" cy="1004554"/>
          </a:xfrm>
          <a:prstGeom prst="cube">
            <a:avLst>
              <a:gd name="adj" fmla="val 14302"/>
            </a:avLst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능력</a:t>
            </a:r>
          </a:p>
        </p:txBody>
      </p:sp>
      <p:sp>
        <p:nvSpPr>
          <p:cNvPr id="35" name="사각형: 둥근 모서리 34">
            <a:extLst>
              <a:ext uri="{FF2B5EF4-FFF2-40B4-BE49-F238E27FC236}">
                <a16:creationId xmlns:a16="http://schemas.microsoft.com/office/drawing/2014/main" id="{EBDBEEA4-4696-4494-9EA8-C1A2DD885AFD}"/>
              </a:ext>
            </a:extLst>
          </p:cNvPr>
          <p:cNvSpPr/>
          <p:nvPr/>
        </p:nvSpPr>
        <p:spPr>
          <a:xfrm>
            <a:off x="5299590" y="4154606"/>
            <a:ext cx="3735977" cy="151457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6" name="순서도: 저장 데이터 35">
            <a:extLst>
              <a:ext uri="{FF2B5EF4-FFF2-40B4-BE49-F238E27FC236}">
                <a16:creationId xmlns:a16="http://schemas.microsoft.com/office/drawing/2014/main" id="{03C43F79-2F9B-4168-ABE5-F93C5D39B1CA}"/>
              </a:ext>
            </a:extLst>
          </p:cNvPr>
          <p:cNvSpPr/>
          <p:nvPr/>
        </p:nvSpPr>
        <p:spPr>
          <a:xfrm>
            <a:off x="5434141" y="2482476"/>
            <a:ext cx="936691" cy="609681"/>
          </a:xfrm>
          <a:prstGeom prst="flowChartOnlineStorage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경청</a:t>
            </a:r>
          </a:p>
        </p:txBody>
      </p:sp>
      <p:sp>
        <p:nvSpPr>
          <p:cNvPr id="37" name="설명선: 왼쪽/오른쪽 화살표 36">
            <a:extLst>
              <a:ext uri="{FF2B5EF4-FFF2-40B4-BE49-F238E27FC236}">
                <a16:creationId xmlns:a16="http://schemas.microsoft.com/office/drawing/2014/main" id="{4695B8E5-0C43-4FFA-B106-7BD2A2915C92}"/>
              </a:ext>
            </a:extLst>
          </p:cNvPr>
          <p:cNvSpPr/>
          <p:nvPr/>
        </p:nvSpPr>
        <p:spPr>
          <a:xfrm>
            <a:off x="6539506" y="2375367"/>
            <a:ext cx="1256145" cy="786955"/>
          </a:xfrm>
          <a:prstGeom prst="leftRightArrowCallout">
            <a:avLst>
              <a:gd name="adj1" fmla="val 50000"/>
              <a:gd name="adj2" fmla="val 25000"/>
              <a:gd name="adj3" fmla="val 25000"/>
              <a:gd name="adj4" fmla="val 57523"/>
            </a:avLst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가치 창출</a:t>
            </a:r>
          </a:p>
        </p:txBody>
      </p:sp>
      <p:sp>
        <p:nvSpPr>
          <p:cNvPr id="38" name="육각형 37">
            <a:extLst>
              <a:ext uri="{FF2B5EF4-FFF2-40B4-BE49-F238E27FC236}">
                <a16:creationId xmlns:a16="http://schemas.microsoft.com/office/drawing/2014/main" id="{9D4B6FB4-D078-46D5-B989-690B3D5AD703}"/>
              </a:ext>
            </a:extLst>
          </p:cNvPr>
          <p:cNvSpPr/>
          <p:nvPr/>
        </p:nvSpPr>
        <p:spPr>
          <a:xfrm flipH="1">
            <a:off x="5308726" y="3301930"/>
            <a:ext cx="1422304" cy="616378"/>
          </a:xfrm>
          <a:prstGeom prst="hexagon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소통</a:t>
            </a:r>
          </a:p>
        </p:txBody>
      </p:sp>
      <p:sp>
        <p:nvSpPr>
          <p:cNvPr id="42" name="리본: 아래로 기울어짐 41">
            <a:extLst>
              <a:ext uri="{FF2B5EF4-FFF2-40B4-BE49-F238E27FC236}">
                <a16:creationId xmlns:a16="http://schemas.microsoft.com/office/drawing/2014/main" id="{D7B68FB8-E176-40E2-99C6-8EA43AAFFFE8}"/>
              </a:ext>
            </a:extLst>
          </p:cNvPr>
          <p:cNvSpPr/>
          <p:nvPr/>
        </p:nvSpPr>
        <p:spPr>
          <a:xfrm>
            <a:off x="5508268" y="1619059"/>
            <a:ext cx="3318620" cy="521431"/>
          </a:xfrm>
          <a:prstGeom prst="ribbon">
            <a:avLst>
              <a:gd name="adj1" fmla="val 16667"/>
              <a:gd name="adj2" fmla="val 68233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수평적 조직문화</a:t>
            </a:r>
          </a:p>
        </p:txBody>
      </p:sp>
      <p:sp>
        <p:nvSpPr>
          <p:cNvPr id="53" name="사각형: 잘린 위쪽 모서리 52">
            <a:extLst>
              <a:ext uri="{FF2B5EF4-FFF2-40B4-BE49-F238E27FC236}">
                <a16:creationId xmlns:a16="http://schemas.microsoft.com/office/drawing/2014/main" id="{54E48227-E3E7-4638-8596-7225017E80D8}"/>
              </a:ext>
            </a:extLst>
          </p:cNvPr>
          <p:cNvSpPr/>
          <p:nvPr/>
        </p:nvSpPr>
        <p:spPr>
          <a:xfrm>
            <a:off x="7604125" y="3313222"/>
            <a:ext cx="1422304" cy="616378"/>
          </a:xfrm>
          <a:prstGeom prst="snip2Same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균형</a:t>
            </a:r>
          </a:p>
        </p:txBody>
      </p:sp>
      <p:sp>
        <p:nvSpPr>
          <p:cNvPr id="54" name="화살표: 갈매기형 수장 53">
            <a:extLst>
              <a:ext uri="{FF2B5EF4-FFF2-40B4-BE49-F238E27FC236}">
                <a16:creationId xmlns:a16="http://schemas.microsoft.com/office/drawing/2014/main" id="{26978DD3-16C6-46D1-966F-22A4E673D23A}"/>
              </a:ext>
            </a:extLst>
          </p:cNvPr>
          <p:cNvSpPr/>
          <p:nvPr/>
        </p:nvSpPr>
        <p:spPr>
          <a:xfrm>
            <a:off x="5781008" y="4277362"/>
            <a:ext cx="2773141" cy="411675"/>
          </a:xfrm>
          <a:prstGeom prst="chevron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목표 공유와 조화</a:t>
            </a:r>
          </a:p>
        </p:txBody>
      </p:sp>
      <p:sp>
        <p:nvSpPr>
          <p:cNvPr id="55" name="사각형: 잘린 한쪽 모서리 54">
            <a:extLst>
              <a:ext uri="{FF2B5EF4-FFF2-40B4-BE49-F238E27FC236}">
                <a16:creationId xmlns:a16="http://schemas.microsoft.com/office/drawing/2014/main" id="{EDEB2CC2-A8FF-427A-AED3-0CCF442593AB}"/>
              </a:ext>
            </a:extLst>
          </p:cNvPr>
          <p:cNvSpPr/>
          <p:nvPr/>
        </p:nvSpPr>
        <p:spPr>
          <a:xfrm flipH="1">
            <a:off x="7329651" y="5021534"/>
            <a:ext cx="1264399" cy="451276"/>
          </a:xfrm>
          <a:prstGeom prst="snip1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팔로우십</a:t>
            </a:r>
          </a:p>
        </p:txBody>
      </p:sp>
      <p:sp>
        <p:nvSpPr>
          <p:cNvPr id="56" name="사각형: 잘린 한쪽 모서리 55">
            <a:extLst>
              <a:ext uri="{FF2B5EF4-FFF2-40B4-BE49-F238E27FC236}">
                <a16:creationId xmlns:a16="http://schemas.microsoft.com/office/drawing/2014/main" id="{2A368DD6-7DFC-4301-AC87-096C3C35014C}"/>
              </a:ext>
            </a:extLst>
          </p:cNvPr>
          <p:cNvSpPr/>
          <p:nvPr/>
        </p:nvSpPr>
        <p:spPr>
          <a:xfrm>
            <a:off x="5784206" y="5012721"/>
            <a:ext cx="1264399" cy="451276"/>
          </a:xfrm>
          <a:prstGeom prst="snip1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열린 마음</a:t>
            </a:r>
          </a:p>
        </p:txBody>
      </p:sp>
      <p:cxnSp>
        <p:nvCxnSpPr>
          <p:cNvPr id="59" name="연결선: 꺾임 58">
            <a:extLst>
              <a:ext uri="{FF2B5EF4-FFF2-40B4-BE49-F238E27FC236}">
                <a16:creationId xmlns:a16="http://schemas.microsoft.com/office/drawing/2014/main" id="{C81AD2F6-58DF-452F-8F1A-5A2C9146F623}"/>
              </a:ext>
            </a:extLst>
          </p:cNvPr>
          <p:cNvCxnSpPr>
            <a:cxnSpLocks/>
            <a:stCxn id="55" idx="3"/>
            <a:endCxn id="56" idx="3"/>
          </p:cNvCxnSpPr>
          <p:nvPr/>
        </p:nvCxnSpPr>
        <p:spPr>
          <a:xfrm rot="16200000" flipV="1">
            <a:off x="7184722" y="4244406"/>
            <a:ext cx="8813" cy="1545444"/>
          </a:xfrm>
          <a:prstGeom prst="bentConnector3">
            <a:avLst>
              <a:gd name="adj1" fmla="val 2693895"/>
            </a:avLst>
          </a:prstGeom>
          <a:ln w="28575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순서도: 저장 데이터 60">
            <a:extLst>
              <a:ext uri="{FF2B5EF4-FFF2-40B4-BE49-F238E27FC236}">
                <a16:creationId xmlns:a16="http://schemas.microsoft.com/office/drawing/2014/main" id="{ACF7249F-396D-4560-B8B2-8F1DFCC319C9}"/>
              </a:ext>
            </a:extLst>
          </p:cNvPr>
          <p:cNvSpPr/>
          <p:nvPr/>
        </p:nvSpPr>
        <p:spPr>
          <a:xfrm flipH="1">
            <a:off x="7977043" y="2491185"/>
            <a:ext cx="936691" cy="609681"/>
          </a:xfrm>
          <a:prstGeom prst="flowChartOnlineStorage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공감</a:t>
            </a:r>
          </a:p>
        </p:txBody>
      </p:sp>
      <p:sp>
        <p:nvSpPr>
          <p:cNvPr id="26" name="화살표: 아래쪽 25">
            <a:extLst>
              <a:ext uri="{FF2B5EF4-FFF2-40B4-BE49-F238E27FC236}">
                <a16:creationId xmlns:a16="http://schemas.microsoft.com/office/drawing/2014/main" id="{657B5AAF-0401-4D49-B449-C8F0510B0C6F}"/>
              </a:ext>
            </a:extLst>
          </p:cNvPr>
          <p:cNvSpPr/>
          <p:nvPr/>
        </p:nvSpPr>
        <p:spPr>
          <a:xfrm>
            <a:off x="6905894" y="3316320"/>
            <a:ext cx="523369" cy="721536"/>
          </a:xfrm>
          <a:prstGeom prst="downArrow">
            <a:avLst>
              <a:gd name="adj1" fmla="val 57482"/>
              <a:gd name="adj2" fmla="val 3351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관심</a:t>
            </a:r>
          </a:p>
        </p:txBody>
      </p:sp>
      <p:sp>
        <p:nvSpPr>
          <p:cNvPr id="34" name="사각형: 모서리가 접힌 도형 33">
            <a:extLst>
              <a:ext uri="{FF2B5EF4-FFF2-40B4-BE49-F238E27FC236}">
                <a16:creationId xmlns:a16="http://schemas.microsoft.com/office/drawing/2014/main" id="{4FC3AF09-6597-4FD7-8C0C-D2ABBC5AF609}"/>
              </a:ext>
            </a:extLst>
          </p:cNvPr>
          <p:cNvSpPr/>
          <p:nvPr/>
        </p:nvSpPr>
        <p:spPr>
          <a:xfrm>
            <a:off x="3454437" y="2629124"/>
            <a:ext cx="1221481" cy="521890"/>
          </a:xfrm>
          <a:prstGeom prst="foldedCorner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표현력</a:t>
            </a:r>
          </a:p>
        </p:txBody>
      </p:sp>
      <p:sp>
        <p:nvSpPr>
          <p:cNvPr id="43" name="순서도: 문서 42">
            <a:extLst>
              <a:ext uri="{FF2B5EF4-FFF2-40B4-BE49-F238E27FC236}">
                <a16:creationId xmlns:a16="http://schemas.microsoft.com/office/drawing/2014/main" id="{B9CB820A-92E6-4FFA-8C06-DB62F46C10A9}"/>
              </a:ext>
            </a:extLst>
          </p:cNvPr>
          <p:cNvSpPr/>
          <p:nvPr/>
        </p:nvSpPr>
        <p:spPr>
          <a:xfrm flipV="1">
            <a:off x="3454437" y="3279908"/>
            <a:ext cx="1221481" cy="521890"/>
          </a:xfrm>
          <a:prstGeom prst="flowChartDocumen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40C4A03-2D7D-4343-8327-29BE0A80DDA0}"/>
              </a:ext>
            </a:extLst>
          </p:cNvPr>
          <p:cNvSpPr txBox="1"/>
          <p:nvPr/>
        </p:nvSpPr>
        <p:spPr>
          <a:xfrm>
            <a:off x="3584823" y="3356187"/>
            <a:ext cx="9607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창조력</a:t>
            </a:r>
          </a:p>
        </p:txBody>
      </p:sp>
    </p:spTree>
    <p:extLst>
      <p:ext uri="{BB962C8B-B14F-4D97-AF65-F5344CB8AC3E}">
        <p14:creationId xmlns:p14="http://schemas.microsoft.com/office/powerpoint/2010/main" val="20387352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952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1061</TotalTime>
  <Words>182</Words>
  <Application>Microsoft Office PowerPoint</Application>
  <PresentationFormat>A4 용지(210x297mm)</PresentationFormat>
  <Paragraphs>71</Paragraphs>
  <Slides>6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A. 리더십 정의</vt:lpstr>
      <vt:lpstr>B. 리더십 유형</vt:lpstr>
      <vt:lpstr>C. 리더십 평가</vt:lpstr>
      <vt:lpstr>D. 리더의 능력 및 조직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ITQ KPC</dc:creator>
  <cp:lastModifiedBy>GHYOO YOO</cp:lastModifiedBy>
  <cp:revision>93</cp:revision>
  <cp:lastPrinted>2025-02-19T07:31:58Z</cp:lastPrinted>
  <dcterms:created xsi:type="dcterms:W3CDTF">2023-07-20T02:58:21Z</dcterms:created>
  <dcterms:modified xsi:type="dcterms:W3CDTF">2025-07-14T02:17:22Z</dcterms:modified>
</cp:coreProperties>
</file>